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6858000" cy="9906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chemeClr val="tx1"/>
        </a:solidFill>
        <a:latin typeface="Times New Roman" panose="02020603050405020304" pitchFamily="18" charset="0"/>
        <a:ea typeface="ＤＦ特太ゴシック体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B9BD5"/>
    <a:srgbClr val="FF3300"/>
    <a:srgbClr val="A5A5E9"/>
    <a:srgbClr val="C09760"/>
    <a:srgbClr val="FAFAFA"/>
    <a:srgbClr val="FF6699"/>
    <a:srgbClr val="FFFF99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3" autoAdjust="0"/>
    <p:restoredTop sz="94687" autoAdjust="0"/>
  </p:normalViewPr>
  <p:slideViewPr>
    <p:cSldViewPr>
      <p:cViewPr varScale="1">
        <p:scale>
          <a:sx n="80" d="100"/>
          <a:sy n="80" d="100"/>
        </p:scale>
        <p:origin x="-3756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84" y="-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B5350F-7583-472A-8612-F382068C5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94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39775"/>
            <a:ext cx="25606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4DD80F-2E20-45C3-A24B-DF0C13065A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33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6614A-7C6C-4DD0-8E8B-3D780AB5A3D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725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B53B-7F4E-4373-B70A-94CF10ECF9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21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082E-F92F-4E56-9066-C4B91F603D2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10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EB251-A3ED-4926-9172-8762AEBB701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42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F8B34-356C-49AB-BB01-735BA91EEA4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53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97AA-4380-4E90-B17A-1127183B7A1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13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A87AC-7838-464E-BF80-01B071ED99F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516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8FAAD-D62B-4CA2-9602-E7E854F5E1A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33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45647-8CF0-46D1-B020-EB8DF0F4D72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932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AC493-B07A-49EB-A2FB-9DFEAF6A220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698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B637-4CD1-4978-BDBB-F2FC9EFFCE4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006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546AEE-AF5A-48E0-B506-D4CDC1E6C2D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744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爆発 1 33"/>
          <p:cNvSpPr/>
          <p:nvPr/>
        </p:nvSpPr>
        <p:spPr>
          <a:xfrm>
            <a:off x="4274424" y="828293"/>
            <a:ext cx="1726583" cy="871558"/>
          </a:xfrm>
          <a:prstGeom prst="irregularSeal1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爆発 1 8"/>
          <p:cNvSpPr/>
          <p:nvPr/>
        </p:nvSpPr>
        <p:spPr>
          <a:xfrm>
            <a:off x="710100" y="853385"/>
            <a:ext cx="1853989" cy="901968"/>
          </a:xfrm>
          <a:prstGeom prst="irregularSeal1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>
            <a:off x="88993" y="8820379"/>
            <a:ext cx="6734132" cy="36250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0479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3440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0479-25-3067</a:t>
            </a:r>
            <a:endParaRPr kumimoji="1"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5392" y="1464127"/>
            <a:ext cx="3288000" cy="28408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92"/>
          </a:p>
        </p:txBody>
      </p:sp>
      <p:sp>
        <p:nvSpPr>
          <p:cNvPr id="4104" name="Text Box 17"/>
          <p:cNvSpPr txBox="1">
            <a:spLocks noChangeArrowheads="1"/>
          </p:cNvSpPr>
          <p:nvPr/>
        </p:nvSpPr>
        <p:spPr bwMode="auto">
          <a:xfrm>
            <a:off x="79802" y="1507150"/>
            <a:ext cx="1540226" cy="41549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サラダサーモン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（スモークパストラミ）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06" name="Text Box 43"/>
          <p:cNvSpPr txBox="1">
            <a:spLocks noChangeArrowheads="1"/>
          </p:cNvSpPr>
          <p:nvPr/>
        </p:nvSpPr>
        <p:spPr bwMode="auto">
          <a:xfrm>
            <a:off x="441156" y="131995"/>
            <a:ext cx="5559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サラダサーモン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ご紹介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07" name="Text Box 49"/>
          <p:cNvSpPr txBox="1">
            <a:spLocks noChangeArrowheads="1"/>
          </p:cNvSpPr>
          <p:nvPr/>
        </p:nvSpPr>
        <p:spPr bwMode="auto">
          <a:xfrm>
            <a:off x="39945" y="4353244"/>
            <a:ext cx="903952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【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JAN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】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使用原料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】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内容量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】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【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規格・荷姿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】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　　 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賞味期限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】</a:t>
            </a:r>
          </a:p>
          <a:p>
            <a:pPr eaLnBrk="1" hangingPunct="1">
              <a:spcBef>
                <a:spcPts val="0"/>
              </a:spcBef>
            </a:pP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【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商品特徴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】</a:t>
            </a:r>
          </a:p>
          <a:p>
            <a:pPr eaLnBrk="1" hangingPunct="1">
              <a:spcBef>
                <a:spcPts val="0"/>
              </a:spcBef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V="1">
            <a:off x="116632" y="803652"/>
            <a:ext cx="6694860" cy="2464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192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" y="9198580"/>
            <a:ext cx="908240" cy="639451"/>
          </a:xfrm>
          <a:prstGeom prst="rect">
            <a:avLst/>
          </a:prstGeom>
        </p:spPr>
      </p:pic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903351" y="4345561"/>
            <a:ext cx="149896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4990571600029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ｱﾄﾗﾝﾃｨｯｸｻｰﾓﾝ（チリ）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60g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10P×8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合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冷凍保管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365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冷蔵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販売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脂がのったアトランティックサーモンに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種のスパイスを塗してスモークしました。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79801" y="8755899"/>
            <a:ext cx="1728192" cy="36004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お問い合わせ、ご注文は</a:t>
            </a:r>
          </a:p>
        </p:txBody>
      </p:sp>
      <p:sp>
        <p:nvSpPr>
          <p:cNvPr id="4111" name="Text Box 68"/>
          <p:cNvSpPr txBox="1">
            <a:spLocks noChangeArrowheads="1"/>
          </p:cNvSpPr>
          <p:nvPr/>
        </p:nvSpPr>
        <p:spPr bwMode="auto">
          <a:xfrm>
            <a:off x="3933056" y="9192904"/>
            <a:ext cx="2590404" cy="62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ja-JP" altLang="en-US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本社　〒</a:t>
            </a: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288</a:t>
            </a:r>
            <a:r>
              <a:rPr lang="ja-JP" altLang="en-US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⁻</a:t>
            </a: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0001</a:t>
            </a:r>
            <a:r>
              <a:rPr lang="ja-JP" altLang="en-US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　千葉県銚子市川口町</a:t>
            </a: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2-6343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0479-22-3311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FAX   0479-25-3027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　 　</a:t>
            </a:r>
            <a:r>
              <a:rPr lang="en-US" altLang="ja-JP" sz="867" dirty="0">
                <a:latin typeface="Meiryo UI" panose="020B0604030504040204" pitchFamily="50" charset="-128"/>
                <a:ea typeface="Meiryo UI" panose="020B0604030504040204" pitchFamily="50" charset="-128"/>
              </a:rPr>
              <a:t>http://www.matkk.co.jp</a:t>
            </a: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1059322" y="9205651"/>
            <a:ext cx="2919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年間、味ひとすじ。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松岡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水産株式会社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369365" y="4353244"/>
            <a:ext cx="143720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4990571400308</a:t>
            </a: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ｱﾄﾗﾝﾃｨｯｸｻｰﾓﾝ（チリ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切れ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10P×8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合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冷凍保管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365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冷蔵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販売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脂がのったアトランティックサーモンを香辛料を効かせたカレー味に仕上げました。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56059" y="1464127"/>
            <a:ext cx="3329876" cy="28408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92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733759" y="1513165"/>
            <a:ext cx="1501458" cy="41549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サラダサーモン　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（タンドリー風）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518595" y="131522"/>
            <a:ext cx="1529539" cy="638664"/>
          </a:xfrm>
          <a:prstGeom prst="wedgeEllipseCallout">
            <a:avLst>
              <a:gd name="adj1" fmla="val -49681"/>
              <a:gd name="adj2" fmla="val 54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55618" y="89344"/>
            <a:ext cx="12673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シーズン</a:t>
            </a:r>
            <a:endParaRPr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4305223" y="1013493"/>
            <a:ext cx="1542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ﾘﾆｭｰｱﾙ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636806" y="1513165"/>
            <a:ext cx="1440160" cy="41549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サラダサーモン　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スモーク）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165777" y="1513165"/>
            <a:ext cx="1480969" cy="41549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サラダサーモン　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オリーブオイル）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2" y="1928663"/>
            <a:ext cx="1491795" cy="223224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9" y="1928663"/>
            <a:ext cx="1496831" cy="21989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7" y="1961932"/>
            <a:ext cx="1498352" cy="22228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58" y="1951387"/>
            <a:ext cx="1485715" cy="2209526"/>
          </a:xfrm>
          <a:prstGeom prst="rect">
            <a:avLst/>
          </a:prstGeom>
        </p:spPr>
      </p:pic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689293" y="1064017"/>
            <a:ext cx="17130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新登場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3806569" y="4345561"/>
            <a:ext cx="151307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4990571400261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秋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鮭（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北海道）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70g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10P×8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合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冷凍保管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365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冷蔵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販売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北海道産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の天然秋鮭を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山桜でほんのり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スモークしてあります。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5316914" y="4345561"/>
            <a:ext cx="148657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ＤＦ特太ゴシック体" pitchFamily="49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4990571400278</a:t>
            </a: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秋鮭（北海道）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切れ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10P×8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合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冷凍保管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365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冷蔵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販売：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日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北海道産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の天然秋鮭を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ガーリックが香るオリーブオイル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 Unicode MS" panose="020B0604020202020204" pitchFamily="50" charset="-128"/>
              </a:rPr>
              <a:t>と和えました。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eaLnBrk="1" hangingPunct="1">
              <a:spcBef>
                <a:spcPts val="0"/>
              </a:spcBef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4021" y="266013"/>
            <a:ext cx="1097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販売好調</a:t>
            </a:r>
            <a:endParaRPr kumimoji="1" lang="ja-JP" altLang="en-US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964" y="6566273"/>
            <a:ext cx="406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 ２</a:t>
            </a:r>
            <a:r>
              <a:rPr kumimoji="1"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ＳＫＵ</a:t>
            </a:r>
            <a:r>
              <a:rPr kumimoji="1"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追加して、充実の４</a:t>
            </a:r>
            <a:r>
              <a:rPr kumimoji="1" lang="en-US" altLang="ja-JP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SKU</a:t>
            </a:r>
            <a:r>
              <a:rPr kumimoji="1" lang="ja-JP" altLang="en-US" sz="16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での</a:t>
            </a:r>
            <a:r>
              <a:rPr kumimoji="1"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品揃え。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408" y="6986926"/>
            <a:ext cx="427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 パッケージをコンパクト化し</a:t>
            </a:r>
            <a:r>
              <a:rPr lang="en-US" altLang="ja-JP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､</a:t>
            </a:r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棚割りし易く。</a:t>
            </a:r>
            <a:endParaRPr lang="en-US" altLang="ja-JP" sz="16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商品ｻｲｽﾞ：幅</a:t>
            </a:r>
            <a:r>
              <a:rPr lang="en-US" altLang="ja-JP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130㎜×</a:t>
            </a:r>
            <a:r>
              <a:rPr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</a:t>
            </a:r>
            <a:r>
              <a:rPr lang="en-US" altLang="ja-JP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200㎜</a:t>
            </a:r>
            <a:r>
              <a:rPr lang="ja-JP" altLang="en-US" sz="1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617" y="6117122"/>
            <a:ext cx="6730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 新商品２品は人気の脂がのった</a:t>
            </a:r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アトランティックサーモン</a:t>
            </a:r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を原料に商品化。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15" y="6755352"/>
            <a:ext cx="2265806" cy="169126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215142" y="8428345"/>
            <a:ext cx="250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サラダチサーモンを使用したアヒージョ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73" y="7443994"/>
            <a:ext cx="1336826" cy="100262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008359" y="8429076"/>
            <a:ext cx="82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パスタ</a:t>
            </a:r>
            <a:endParaRPr kumimoji="1" lang="ja-JP" altLang="en-US" sz="1200" b="1" dirty="0"/>
          </a:p>
        </p:txBody>
      </p:sp>
      <p:sp>
        <p:nvSpPr>
          <p:cNvPr id="43" name="円形吹き出し 42"/>
          <p:cNvSpPr/>
          <p:nvPr/>
        </p:nvSpPr>
        <p:spPr>
          <a:xfrm>
            <a:off x="228211" y="7558116"/>
            <a:ext cx="2290907" cy="888498"/>
          </a:xfrm>
          <a:prstGeom prst="wedgeEllipseCallout">
            <a:avLst>
              <a:gd name="adj1" fmla="val -49681"/>
              <a:gd name="adj2" fmla="val 54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636" y="7833088"/>
            <a:ext cx="204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2018</a:t>
            </a:r>
            <a:r>
              <a:rPr kumimoji="1" lang="ja-JP" altLang="en-US" sz="1600" b="1" dirty="0" smtClean="0"/>
              <a:t>年</a:t>
            </a:r>
            <a:r>
              <a:rPr kumimoji="1" lang="en-US" altLang="ja-JP" sz="1600" b="1" dirty="0" smtClean="0"/>
              <a:t>1</a:t>
            </a:r>
            <a:r>
              <a:rPr kumimoji="1" lang="ja-JP" altLang="en-US" sz="1600" b="1" dirty="0" smtClean="0"/>
              <a:t>月販売開始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3787</TotalTime>
  <Words>215</Words>
  <Application>Microsoft Office PowerPoint</Application>
  <PresentationFormat>A4 210 x 297 mm</PresentationFormat>
  <Paragraphs>64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PowerPoint プレゼンテーション</vt:lpstr>
    </vt:vector>
  </TitlesOfParts>
  <Company>nsk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NMAC</dc:creator>
  <cp:lastModifiedBy>User</cp:lastModifiedBy>
  <cp:revision>243</cp:revision>
  <cp:lastPrinted>2017-05-16T02:01:40Z</cp:lastPrinted>
  <dcterms:created xsi:type="dcterms:W3CDTF">2008-12-19T02:50:30Z</dcterms:created>
  <dcterms:modified xsi:type="dcterms:W3CDTF">2017-11-08T06:36:12Z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00080028050000000000010243100207b64006b004c800</vt:lpwstr>
  </property>
</Properties>
</file>